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2" r:id="rId3"/>
    <p:sldId id="263" r:id="rId4"/>
    <p:sldId id="259" r:id="rId5"/>
    <p:sldId id="264" r:id="rId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10E58-20CF-4F64-98DB-51B1F58B2D58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135E6-2F93-41A4-AEA3-CF849F3E59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47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handlar om världen. Viktigt vad som händer i Paris.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0C53F7-9B9A-4CBE-A07A-023AFB12DD1A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996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EA01BA-78EF-4682-96EB-5DF3869332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ACE2333-1F7A-4AC4-9232-059F7C5F4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E5CECE-189C-4E78-8C56-62976986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8DD1D1-CD64-46E7-B085-6EE63FA9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757E48-31E4-4336-B054-5D92A3FB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948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09AB50-C2B8-4E4C-A6B8-A3DD26C8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8781FBF-4399-4D70-A86C-0FC443BBB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527A19-8B2A-4BDD-AC1C-B0FCD561F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D5C3CA-B961-44AC-B8BE-DB16E693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037188-808B-4281-9289-04790E3B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198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8D51FAE-7616-4E01-9171-CAB56D264B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DE0F696-53B7-4A26-8097-1F7917019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96C67B0-A481-4E54-BECB-B7770B53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9A5861-ED53-40B4-A2E5-DFBAAEBD4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3B6927A-097B-4F9D-B499-488763A4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1545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F3CDC7-A9B9-4C0D-B6A4-D15913E03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9BBF54-0465-49FC-A65B-0884CD16C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FB8F171-7A72-4CEB-B214-FD262314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31F331-D636-4934-B80C-70F433B8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45BB9DB-27CF-4E19-9828-A230D77C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099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F6FF02-972D-41AF-938B-AF32BC1E3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53A9D9-3D5C-466E-BA92-B484E7005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31F1D20-7AD8-42EB-B29E-0950B2E32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72B893-CFDA-4750-90CB-7D40025B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79AE9D5-F742-4CF8-A6CD-21DED134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AD1859-DA67-4488-B278-03FD38C0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54B826-2CFA-44B3-BC9B-5BA444BE7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47A22A8-A825-4B7F-A673-735A3BCC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6368A4-C6B7-4E75-A723-8BB0D369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E7D19A9-F001-4DA5-AF2A-B1B026452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79AAD5-F646-4CA1-97AE-EF2F529FF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29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B85198-C027-4AB7-AD07-BCCBF5A60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6EF6F11-7D4C-4AF1-A32F-2E9FD8F75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DE6B7CE-207D-4912-BA11-2828680D5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13CED7B-D5C1-4886-836B-2EC3943EE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EA09DF2-D965-4760-8617-631458B4F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412844F-947E-4ED0-A4F2-518EAC541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FD811CD-DB43-4154-B788-2F98E8D4F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7E7470E-8E37-4159-9789-4454C9DF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873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51DEFA-A771-49C9-AF8E-8BBD8176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D94B52A-B487-4BA2-9102-9B89B3B4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CFE2619-8B6C-43D4-B2AE-BC88DFAD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AE1EE26-F899-4FB3-A9BD-7BDEED27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694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F01C341-4229-44E5-890C-131E716EE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61AAC8A-FB25-4346-996A-F28CC053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C117B6-0349-4E76-82CF-B28660EF6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010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D61545-FACF-4210-9131-8E4DAF741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262D05-9FEE-4595-B666-B1BF96B87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2E6A1A9-5C66-4E46-BBAB-56C14B704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FEB550-6650-4969-A1D2-7E98856EF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31760D6-8737-4ABB-901A-57F3C345A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A2EB19F-8DCD-44EA-A57F-A7CFFD24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53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EA7AC5-924B-4FC6-BDBD-4E39228A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D2208B9-FBED-4D0E-8E54-D93EF17CD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83953E5-FA5F-4314-939A-42E69C7B9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61ABFF1-CBD2-462D-AE51-BD107EC80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232A374-0E4C-4058-8AF7-E72926331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ED564CE-8530-4F75-8726-C36AB5D8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763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48FCAF3-25EA-4D8C-8BEB-148187F9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C28573-8E49-4DF6-8FA8-16325DF12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5F5F12C-CAAF-4E07-B2C6-7FD26D31A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51C2A-174C-4D5A-8F2E-12A86F9B3EDD}" type="datetimeFigureOut">
              <a:rPr lang="sv-SE" smtClean="0"/>
              <a:t>2017-11-14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867AFC-A132-42F9-86EB-2863355999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E31366-C6A4-461E-83A0-B0A04621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95AF-5EA1-496B-8BDB-487A7B962F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44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F5A357-2EF8-444D-B4DA-8F31865AD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4" y="2506662"/>
            <a:ext cx="10515600" cy="4351338"/>
          </a:xfrm>
        </p:spPr>
        <p:txBody>
          <a:bodyPr/>
          <a:lstStyle/>
          <a:p>
            <a:r>
              <a:rPr lang="sv-SE" dirty="0"/>
              <a:t>Människan har inte vävt livets väv hon är blott en tråd i den.</a:t>
            </a:r>
          </a:p>
          <a:p>
            <a:endParaRPr lang="sv-SE" dirty="0"/>
          </a:p>
          <a:p>
            <a:r>
              <a:rPr lang="sv-SE" dirty="0"/>
              <a:t>Människor ska härska över havets fiskar, himlens fåglar, boskapen, alla vilda djur och alla kräldjur som finns på jorden.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Var nyfiken och förundrad över allt.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A8D7B43-D443-4ED6-8A81-6601C952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9" y="0"/>
            <a:ext cx="93886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6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78"/>
            <a:ext cx="9144000" cy="683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95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5ABC2B-87CA-44EF-8787-70E47E727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1">
            <a:extLst>
              <a:ext uri="{FF2B5EF4-FFF2-40B4-BE49-F238E27FC236}">
                <a16:creationId xmlns:a16="http://schemas.microsoft.com/office/drawing/2014/main" id="{22CA7C87-16AB-4F29-9B44-B9CC37725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6850"/>
            <a:ext cx="11030766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B56EAF9-82BE-475B-BA4D-D516008CD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9" y="0"/>
            <a:ext cx="93886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395DAA-D7A4-42D7-B744-428D6866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64E95E9D-CCC5-4D04-B912-9CDA7BD02F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165" y="239584"/>
            <a:ext cx="8653670" cy="6417116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CE08F4E-6AF5-4ECA-945B-09E808CE5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9" y="0"/>
            <a:ext cx="93886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5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1F7557-6C48-4882-83DA-4B235C7FE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378" y="15955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800" dirty="0"/>
              <a:t>Identitet</a:t>
            </a:r>
          </a:p>
          <a:p>
            <a:pPr marL="0" indent="0">
              <a:buNone/>
            </a:pPr>
            <a:endParaRPr lang="sv-SE" sz="4800" dirty="0"/>
          </a:p>
          <a:p>
            <a:pPr marL="0" indent="0">
              <a:buNone/>
            </a:pPr>
            <a:r>
              <a:rPr lang="sv-SE" sz="4800" dirty="0"/>
              <a:t>Samband</a:t>
            </a:r>
          </a:p>
          <a:p>
            <a:pPr marL="0" indent="0">
              <a:buNone/>
            </a:pPr>
            <a:endParaRPr lang="sv-SE" sz="4800" dirty="0"/>
          </a:p>
          <a:p>
            <a:pPr marL="0" indent="0">
              <a:buNone/>
            </a:pPr>
            <a:r>
              <a:rPr lang="sv-SE" sz="4800" dirty="0"/>
              <a:t>Delaktighet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690E03A-1128-4AAE-A2E1-5EF3E978E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19" y="0"/>
            <a:ext cx="93886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2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60</Words>
  <Application>Microsoft Office PowerPoint</Application>
  <PresentationFormat>Bredbild</PresentationFormat>
  <Paragraphs>12</Paragraphs>
  <Slides>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Gitte Jutvik G</dc:creator>
  <cp:lastModifiedBy>Gitte Jutvik G</cp:lastModifiedBy>
  <cp:revision>11</cp:revision>
  <dcterms:created xsi:type="dcterms:W3CDTF">2017-11-13T22:24:42Z</dcterms:created>
  <dcterms:modified xsi:type="dcterms:W3CDTF">2017-11-14T09:40:16Z</dcterms:modified>
</cp:coreProperties>
</file>